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0" r:id="rId6"/>
    <p:sldId id="261" r:id="rId7"/>
    <p:sldId id="265" r:id="rId8"/>
    <p:sldId id="273" r:id="rId9"/>
    <p:sldId id="274" r:id="rId10"/>
    <p:sldId id="272" r:id="rId11"/>
  </p:sldIdLst>
  <p:sldSz cx="12192000" cy="6858000"/>
  <p:notesSz cx="6858000" cy="9144000"/>
  <p:embeddedFontLst>
    <p:embeddedFont>
      <p:font typeface="둥근모꼴" panose="020B0500000000000000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2D4"/>
    <a:srgbClr val="EDEDED"/>
    <a:srgbClr val="7A7C7D"/>
    <a:srgbClr val="87919B"/>
    <a:srgbClr val="000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648E-CD63-4F63-BD06-CA3FBC35E0D7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F6A14-E4DC-4D00-B4DE-4E2406BFC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http://www.aitimes.kr/news/articleView.html?idxno=10999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F6A14-E4DC-4D00-B4DE-4E2406BFCC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0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9527-AFE2-4BEF-A256-ECA673431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2B0E10-DB48-4B9B-B4BE-C9069D3E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038B1-13A1-4012-A579-2E651C5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4B6AC-F249-4FB9-B98D-7A4E0871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D913A-6518-4A21-B755-F6F67C82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1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5A52-C1FC-4176-9748-9A7D117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61D0E2-FD97-424D-9019-EBC542B1C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775BF-1960-40C8-A56E-2D2F45FD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65F01-8B35-4FA7-BBE2-13FEEBB1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A1531-B917-49EA-B4C4-37968844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2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CE001C-D83E-4E77-8AD1-13DD63688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BB4D39-9EE6-4FBE-A8C3-FD1453DD2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61320-B781-481F-A575-A652AAFB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53629-A281-4774-9F33-6B9EA8E3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13AEC-B8A6-41D6-B007-16D97CE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4D285-821C-44D8-91B7-949E6C3C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D0424-0E89-4872-82BB-E99CE84D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29DE5-4D39-4F61-8CF8-94EBA13F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AEBD-8187-4C45-8B93-E267EA42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2C0DD-7F76-4F52-A5B5-34876E90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0EEB-978D-479C-A7B5-2E277B4F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8F6E9-900C-441D-BCF7-648F3AAB8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23288-6C92-4DC3-BA5C-F16FCF5D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F642-9525-4FC9-9151-BC40A9E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CCD16-D6B3-4D2C-8BBB-4983D351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2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A9B39-E86D-4D11-B514-A03EC187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67148-FE8C-40F6-BEA0-97B282FF0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0A9DE-CBDD-492A-BBB7-B29166624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1D0FC9-DAB7-40AE-B264-180C53CA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9EFF5-77FB-4063-96A8-63218F86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34CEF-3055-4B87-AD9D-E1EF0513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DB7B-B61B-47AD-AE3C-2392628A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17625-02E5-429B-AD62-19DDA9B5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92EA0E-E489-4A1E-A10B-E06F2031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675D22-4C83-4E9E-B663-67E232881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803A6-474C-4C5C-9E1B-5FB3E5D33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1EC93-8516-473E-857E-4EFEADCE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B63E2C-5A70-4CA6-952C-84EC401C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86DF4-C48D-447D-B2E5-E506332C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9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47AA-57A9-4174-94AF-821F3AF9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CAE9-F680-4373-85FA-1589FDD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D0EF4-E633-4878-B870-CE32E4C8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F37E8-CE8F-4CAA-BCF3-53BCBDA3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94E2E8-AA29-4E6C-9B3E-29C21921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E200C-B577-47B7-9C5A-C476DCC3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7BA62-53DE-4BEC-B62D-88A3E306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F06F-1543-4FE0-BF61-5CEB5DEB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581AD-1613-47CC-87C2-772F4932E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BA135-A9A3-41A3-8895-9BE17AA8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2D0DF-B758-44B5-8222-164CA0AA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1CE2D0-352B-4265-8A7C-355DECA2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8C57F-1B6C-476A-B6DB-64E82960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6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FB01B-3C75-447F-A74C-EB4D1D54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56E6ED-05F2-4696-BB3B-E89445268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55CA82-E4EF-4304-AD90-525FBC155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69809-C504-441B-9F70-FB1A8257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377CF-3239-4E9E-AAC3-80FB8E9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74DD3-2987-46A5-93A3-ED08EF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01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6AECE2-4EDB-4985-B40E-563B8A5A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DF376-5192-4139-A51F-C9553618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9D62B-A1FF-472E-B2E4-75285A24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51C5-4BD5-445A-8F82-F3C780B92BF2}" type="datetimeFigureOut">
              <a:rPr lang="ko-KR" altLang="en-US" smtClean="0"/>
              <a:t>2021-05-25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D8DE0-EE00-48CB-B39D-CAB3BB159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BAAE5-9864-4301-925B-740B1A63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8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7.jpe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EFA7AD-2754-4B25-8726-6D7DDC11B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586549-E359-4131-B533-8E7C91A65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580" y="1792549"/>
            <a:ext cx="2598295" cy="4009063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김기원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김성민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김진우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368DD07-8AED-40C0-A510-83498E8C5A89}"/>
              </a:ext>
            </a:extLst>
          </p:cNvPr>
          <p:cNvSpPr txBox="1">
            <a:spLocks/>
          </p:cNvSpPr>
          <p:nvPr/>
        </p:nvSpPr>
        <p:spPr>
          <a:xfrm>
            <a:off x="6862445" y="1804403"/>
            <a:ext cx="2598295" cy="4009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김진호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박경준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박동궁</a:t>
            </a:r>
            <a:endParaRPr lang="ko-KR" altLang="en-US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E8F337-6AEC-455D-82D9-7EA5A58F89C8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879644-6AC0-4601-9B2E-2CE0526406F6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3D293A-C97D-471B-91CF-7D8458E3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5CE2422-5CC0-4B99-A62D-123D2E756F72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</a:t>
              </a:r>
              <a:r>
                <a:rPr lang="ko-KR" altLang="en-US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</a:t>
              </a:r>
              <a:endPara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1026" name="Picture 2" descr="라즈베리 파이 with 파이썬, 라즈베리 파이#1 : 네이버 블로그">
            <a:extLst>
              <a:ext uri="{FF2B5EF4-FFF2-40B4-BE49-F238E27FC236}">
                <a16:creationId xmlns:a16="http://schemas.microsoft.com/office/drawing/2014/main" id="{1999EAA6-F7B9-47D1-8FF4-5F90A6DE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16" y="2364287"/>
            <a:ext cx="3190368" cy="28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1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5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B58428-3C62-45B2-A677-1BBC158E4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01340-EE2F-46C0-9A70-36FF09D167F2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E894BC-0B8D-4713-AE8D-8B50F6E659FB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16A1E4-ECDD-4317-A469-89754DB5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A29C6BB-A62A-4CDD-AD4C-B5BC10532366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목차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ECCB17-5235-4A14-827A-F813AF3BB72D}"/>
              </a:ext>
            </a:extLst>
          </p:cNvPr>
          <p:cNvSpPr txBox="1"/>
          <p:nvPr/>
        </p:nvSpPr>
        <p:spPr>
          <a:xfrm>
            <a:off x="2425021" y="2115133"/>
            <a:ext cx="656461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5-4 CCTV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5-6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콘텐츠 관리 시스템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5-7 NAS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5-9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디지털 앨범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5-11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집안 온도 변화 알림 장치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6-4 USB </a:t>
            </a:r>
            <a:r>
              <a:rPr lang="en-US" altLang="ko-KR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Movidius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Stick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으로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침입 감지 만들기</a:t>
            </a:r>
          </a:p>
        </p:txBody>
      </p:sp>
    </p:spTree>
    <p:extLst>
      <p:ext uri="{BB962C8B-B14F-4D97-AF65-F5344CB8AC3E}">
        <p14:creationId xmlns:p14="http://schemas.microsoft.com/office/powerpoint/2010/main" val="35960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76D059-1FD9-4948-88D7-63AA79CD724E}"/>
              </a:ext>
            </a:extLst>
          </p:cNvPr>
          <p:cNvGrpSpPr/>
          <p:nvPr/>
        </p:nvGrpSpPr>
        <p:grpSpPr>
          <a:xfrm>
            <a:off x="1886" y="2431453"/>
            <a:ext cx="5017431" cy="3191753"/>
            <a:chOff x="155426" y="1802547"/>
            <a:chExt cx="5017431" cy="3191753"/>
          </a:xfrm>
        </p:grpSpPr>
        <p:pic>
          <p:nvPicPr>
            <p:cNvPr id="2052" name="Picture 4" descr="라즈베리 파이 3 B+ (Raspberry Pi 3 B+)">
              <a:extLst>
                <a:ext uri="{FF2B5EF4-FFF2-40B4-BE49-F238E27FC236}">
                  <a16:creationId xmlns:a16="http://schemas.microsoft.com/office/drawing/2014/main" id="{5AEAC162-593E-4E1B-AEA0-93467E1F1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00" b="906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258" y="1802547"/>
              <a:ext cx="3021609" cy="302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F8BD134-2A96-4419-B588-D92B1E3D7261}"/>
                </a:ext>
              </a:extLst>
            </p:cNvPr>
            <p:cNvGrpSpPr/>
            <p:nvPr/>
          </p:nvGrpSpPr>
          <p:grpSpPr>
            <a:xfrm>
              <a:off x="155426" y="3237048"/>
              <a:ext cx="2031325" cy="1402642"/>
              <a:chOff x="1446046" y="2020764"/>
              <a:chExt cx="2031325" cy="1402642"/>
            </a:xfrm>
          </p:grpSpPr>
          <p:pic>
            <p:nvPicPr>
              <p:cNvPr id="2066" name="Picture 18" descr="Raspberry Pi] 라즈베리파이 적외선 카메라 모듈 V2 (RPI NOIR CAMERA BOARD) 개발보드/프로그래머 &gt;  오픈소스H/W &gt; 라즈베리파이 &gt; LCD/Camera (주)엘레파츠 - 엘레파츠">
                <a:extLst>
                  <a:ext uri="{FF2B5EF4-FFF2-40B4-BE49-F238E27FC236}">
                    <a16:creationId xmlns:a16="http://schemas.microsoft.com/office/drawing/2014/main" id="{FC566BF1-16A9-44C3-811A-7BA1473352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682" y="2252892"/>
                <a:ext cx="1170514" cy="1170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934CCA-1BD0-423F-BA82-6909EE1EFFA1}"/>
                  </a:ext>
                </a:extLst>
              </p:cNvPr>
              <p:cNvSpPr txBox="1"/>
              <p:nvPr/>
            </p:nvSpPr>
            <p:spPr>
              <a:xfrm>
                <a:off x="1446046" y="202076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Noir Camera Module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9CD853-5912-4B81-A4FB-2E4BBE523EBB}"/>
                </a:ext>
              </a:extLst>
            </p:cNvPr>
            <p:cNvGrpSpPr/>
            <p:nvPr/>
          </p:nvGrpSpPr>
          <p:grpSpPr>
            <a:xfrm>
              <a:off x="2716813" y="2538256"/>
              <a:ext cx="2456044" cy="2456044"/>
              <a:chOff x="3552332" y="4088446"/>
              <a:chExt cx="2456044" cy="2456044"/>
            </a:xfrm>
          </p:grpSpPr>
          <p:pic>
            <p:nvPicPr>
              <p:cNvPr id="24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111D032F-E87D-4B57-B36D-57B5379BD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332" y="4088446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15EF6F-5BD2-4C62-8FFD-457C3584D3F4}"/>
                  </a:ext>
                </a:extLst>
              </p:cNvPr>
              <p:cNvSpPr txBox="1"/>
              <p:nvPr/>
            </p:nvSpPr>
            <p:spPr>
              <a:xfrm>
                <a:off x="3680435" y="6035792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02115D-DA79-47ED-A989-951CD38E75FD}"/>
                </a:ext>
              </a:extLst>
            </p:cNvPr>
            <p:cNvGrpSpPr/>
            <p:nvPr/>
          </p:nvGrpSpPr>
          <p:grpSpPr>
            <a:xfrm>
              <a:off x="2617726" y="1857499"/>
              <a:ext cx="1420141" cy="1152909"/>
              <a:chOff x="4675859" y="2004697"/>
              <a:chExt cx="1420141" cy="1152909"/>
            </a:xfrm>
          </p:grpSpPr>
          <p:pic>
            <p:nvPicPr>
              <p:cNvPr id="2068" name="Picture 20" descr="Intel Movidius Neural Network Compute Stick Deep Neural Network Development  Tool NCSM2450.DK1 - RS Components Indonesia">
                <a:extLst>
                  <a:ext uri="{FF2B5EF4-FFF2-40B4-BE49-F238E27FC236}">
                    <a16:creationId xmlns:a16="http://schemas.microsoft.com/office/drawing/2014/main" id="{2239F187-366C-47C2-9973-5D9A62641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08" b="100000" l="0" r="100000">
                            <a14:foregroundMark x1="33917" y1="24757" x2="33917" y2="24757"/>
                            <a14:foregroundMark x1="36500" y1="26565" x2="36500" y2="26565"/>
                            <a14:foregroundMark x1="39083" y1="30459" x2="39083" y2="30459"/>
                            <a14:foregroundMark x1="43750" y1="33519" x2="43750" y2="33519"/>
                            <a14:foregroundMark x1="51000" y1="37969" x2="51000" y2="37969"/>
                            <a14:foregroundMark x1="53083" y1="37969" x2="53083" y2="37969"/>
                            <a14:foregroundMark x1="59250" y1="45063" x2="59250" y2="45063"/>
                            <a14:foregroundMark x1="62417" y1="45341" x2="62417" y2="45341"/>
                            <a14:foregroundMark x1="31000" y1="13074" x2="31000" y2="13074"/>
                            <a14:foregroundMark x1="53083" y1="26704" x2="53083" y2="26704"/>
                            <a14:foregroundMark x1="80667" y1="44784" x2="80667" y2="44784"/>
                            <a14:foregroundMark x1="83750" y1="55076" x2="83750" y2="55076"/>
                            <a14:foregroundMark x1="77583" y1="63561" x2="77583" y2="63561"/>
                            <a14:foregroundMark x1="81333" y1="55216" x2="81333" y2="552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859" y="2004697"/>
                <a:ext cx="1420141" cy="850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5CA238-7C1D-4809-A12C-2C517947B2EE}"/>
                  </a:ext>
                </a:extLst>
              </p:cNvPr>
              <p:cNvSpPr txBox="1"/>
              <p:nvPr/>
            </p:nvSpPr>
            <p:spPr>
              <a:xfrm>
                <a:off x="4819923" y="281905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Movidius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E2AB97-0F77-4BDB-B7BA-A63871481C93}"/>
              </a:ext>
            </a:extLst>
          </p:cNvPr>
          <p:cNvSpPr txBox="1"/>
          <p:nvPr/>
        </p:nvSpPr>
        <p:spPr>
          <a:xfrm>
            <a:off x="175938" y="13819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원래 필요했던 장치</a:t>
            </a:r>
          </a:p>
        </p:txBody>
      </p:sp>
      <p:pic>
        <p:nvPicPr>
          <p:cNvPr id="2076" name="Picture 28" descr="Object Detection: Accessible now in the dashboard">
            <a:extLst>
              <a:ext uri="{FF2B5EF4-FFF2-40B4-BE49-F238E27FC236}">
                <a16:creationId xmlns:a16="http://schemas.microsoft.com/office/drawing/2014/main" id="{F6CEA3CC-257C-47AA-BBAF-51955BB7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48" y="4416557"/>
            <a:ext cx="2626904" cy="13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81B52-914A-4D4A-A852-658407014801}"/>
              </a:ext>
            </a:extLst>
          </p:cNvPr>
          <p:cNvGrpSpPr/>
          <p:nvPr/>
        </p:nvGrpSpPr>
        <p:grpSpPr>
          <a:xfrm>
            <a:off x="7308057" y="1238701"/>
            <a:ext cx="5039369" cy="4460950"/>
            <a:chOff x="6883610" y="1719466"/>
            <a:chExt cx="5039369" cy="4460950"/>
          </a:xfrm>
        </p:grpSpPr>
        <p:pic>
          <p:nvPicPr>
            <p:cNvPr id="2050" name="Picture 2" descr="아두이노 종류 알아보기">
              <a:extLst>
                <a:ext uri="{FF2B5EF4-FFF2-40B4-BE49-F238E27FC236}">
                  <a16:creationId xmlns:a16="http://schemas.microsoft.com/office/drawing/2014/main" id="{B0E9482A-5C23-4EC3-A803-628BC7D0D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91" b="100000" l="1667" r="100000">
                          <a14:foregroundMark x1="31500" y1="10913" x2="31500" y2="109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398" y="4314263"/>
              <a:ext cx="2432458" cy="182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F5F76C9-583F-4F14-8BBC-0BD6DA7C8B64}"/>
                </a:ext>
              </a:extLst>
            </p:cNvPr>
            <p:cNvGrpSpPr/>
            <p:nvPr/>
          </p:nvGrpSpPr>
          <p:grpSpPr>
            <a:xfrm>
              <a:off x="8313206" y="3289123"/>
              <a:ext cx="800219" cy="978720"/>
              <a:chOff x="7858446" y="1743832"/>
              <a:chExt cx="800219" cy="978720"/>
            </a:xfrm>
          </p:grpSpPr>
          <p:pic>
            <p:nvPicPr>
              <p:cNvPr id="2056" name="Picture 8" descr="Electromagnetic Buzzer - 5V - PCB Mount">
                <a:extLst>
                  <a:ext uri="{FF2B5EF4-FFF2-40B4-BE49-F238E27FC236}">
                    <a16:creationId xmlns:a16="http://schemas.microsoft.com/office/drawing/2014/main" id="{A22B3A22-3C1B-4B51-A540-95EDDAD49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571" l="1143" r="945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6625" y="2118689"/>
                <a:ext cx="603863" cy="603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20D06B-B93E-4AA0-B431-9F28478B10A6}"/>
                  </a:ext>
                </a:extLst>
              </p:cNvPr>
              <p:cNvSpPr txBox="1"/>
              <p:nvPr/>
            </p:nvSpPr>
            <p:spPr>
              <a:xfrm>
                <a:off x="7858446" y="1743832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Buzzer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AE6218-9A89-4A85-9559-0030795755D5}"/>
                </a:ext>
              </a:extLst>
            </p:cNvPr>
            <p:cNvGrpSpPr/>
            <p:nvPr/>
          </p:nvGrpSpPr>
          <p:grpSpPr>
            <a:xfrm>
              <a:off x="9466935" y="3724372"/>
              <a:ext cx="2456044" cy="2456044"/>
              <a:chOff x="7868846" y="3980615"/>
              <a:chExt cx="2456044" cy="2456044"/>
            </a:xfrm>
          </p:grpSpPr>
          <p:pic>
            <p:nvPicPr>
              <p:cNvPr id="23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9B0D937D-9CEF-4DC7-BD84-51465A934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8846" y="3980615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8B2C80-D473-44A8-8969-4ACBC1CB6831}"/>
                  </a:ext>
                </a:extLst>
              </p:cNvPr>
              <p:cNvSpPr txBox="1"/>
              <p:nvPr/>
            </p:nvSpPr>
            <p:spPr>
              <a:xfrm>
                <a:off x="8233767" y="5905896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C11997-9F5D-4B3A-A5AA-A5DF659468C2}"/>
                </a:ext>
              </a:extLst>
            </p:cNvPr>
            <p:cNvGrpSpPr/>
            <p:nvPr/>
          </p:nvGrpSpPr>
          <p:grpSpPr>
            <a:xfrm>
              <a:off x="8888839" y="3234778"/>
              <a:ext cx="2680283" cy="2680283"/>
              <a:chOff x="7910557" y="1770876"/>
              <a:chExt cx="2680283" cy="2680283"/>
            </a:xfrm>
          </p:grpSpPr>
          <p:pic>
            <p:nvPicPr>
              <p:cNvPr id="2062" name="Picture 14" descr="New SIM800L GPRS GSM Module w/ PCB Antenna SIM Board Quad band for Arduino|module  gsm|gprs modulemodule pcb - AliExpress">
                <a:extLst>
                  <a:ext uri="{FF2B5EF4-FFF2-40B4-BE49-F238E27FC236}">
                    <a16:creationId xmlns:a16="http://schemas.microsoft.com/office/drawing/2014/main" id="{4750D127-8983-4236-96F0-8260BD0F8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3134" b="89945" l="5224" r="45640">
                            <a14:foregroundMark x1="25687" y1="47447" x2="25687" y2="47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587060">
                <a:off x="7910557" y="1770876"/>
                <a:ext cx="2680283" cy="2680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BCBF79-EDA7-4816-8494-9D530FEE1F9E}"/>
                  </a:ext>
                </a:extLst>
              </p:cNvPr>
              <p:cNvSpPr txBox="1"/>
              <p:nvPr/>
            </p:nvSpPr>
            <p:spPr>
              <a:xfrm>
                <a:off x="8906783" y="1899232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PCB Antenna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pic>
          <p:nvPicPr>
            <p:cNvPr id="2080" name="Picture 32" descr="1,190 Radio Icon Stock Videos and Royalty-Free Footage">
              <a:extLst>
                <a:ext uri="{FF2B5EF4-FFF2-40B4-BE49-F238E27FC236}">
                  <a16:creationId xmlns:a16="http://schemas.microsoft.com/office/drawing/2014/main" id="{7BEA6BF1-972C-46A7-9DF5-45CFD86E6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3125" y1="50833" x2="53125" y2="50833"/>
                          <a14:foregroundMark x1="57188" y1="42500" x2="57188" y2="42500"/>
                          <a14:foregroundMark x1="60313" y1="32500" x2="60313" y2="3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5" r="25625"/>
            <a:stretch/>
          </p:blipFill>
          <p:spPr bwMode="auto">
            <a:xfrm rot="16200000">
              <a:off x="7798010" y="805066"/>
              <a:ext cx="16002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0AE655F-1AC8-4C39-8FA8-0499A8E9EB70}"/>
              </a:ext>
            </a:extLst>
          </p:cNvPr>
          <p:cNvSpPr/>
          <p:nvPr/>
        </p:nvSpPr>
        <p:spPr>
          <a:xfrm>
            <a:off x="5177480" y="2997540"/>
            <a:ext cx="1781839" cy="8629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라즈베리 파이 3 B+ (Raspberry Pi 3 B+)">
            <a:extLst>
              <a:ext uri="{FF2B5EF4-FFF2-40B4-BE49-F238E27FC236}">
                <a16:creationId xmlns:a16="http://schemas.microsoft.com/office/drawing/2014/main" id="{5AEAC162-593E-4E1B-AEA0-93467E1F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2" y="3156140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aspberry Pi] 라즈베리파이 적외선 카메라 모듈 V2 (RPI NOIR CAMERA BOARD) 개발보드/프로그래머 &gt;  오픈소스H/W &gt; 라즈베리파이 &gt; LCD/Camera (주)엘레파츠 - 엘레파츠">
            <a:extLst>
              <a:ext uri="{FF2B5EF4-FFF2-40B4-BE49-F238E27FC236}">
                <a16:creationId xmlns:a16="http://schemas.microsoft.com/office/drawing/2014/main" id="{FC566BF1-16A9-44C3-811A-7BA14733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7" y="2726128"/>
            <a:ext cx="1170514" cy="117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934CCA-1BD0-423F-BA82-6909EE1EFFA1}"/>
              </a:ext>
            </a:extLst>
          </p:cNvPr>
          <p:cNvSpPr txBox="1"/>
          <p:nvPr/>
        </p:nvSpPr>
        <p:spPr>
          <a:xfrm>
            <a:off x="320661" y="24940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Noir Camera Module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15EF6F-5BD2-4C62-8FFD-457C3584D3F4}"/>
              </a:ext>
            </a:extLst>
          </p:cNvPr>
          <p:cNvSpPr txBox="1"/>
          <p:nvPr/>
        </p:nvSpPr>
        <p:spPr>
          <a:xfrm>
            <a:off x="2553094" y="34290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2AB97-0F77-4BDB-B7BA-A63871481C93}"/>
              </a:ext>
            </a:extLst>
          </p:cNvPr>
          <p:cNvSpPr txBox="1"/>
          <p:nvPr/>
        </p:nvSpPr>
        <p:spPr>
          <a:xfrm>
            <a:off x="175938" y="138196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사용한 장치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B2C80-D473-44A8-8969-4ACBC1CB6831}"/>
              </a:ext>
            </a:extLst>
          </p:cNvPr>
          <p:cNvSpPr txBox="1"/>
          <p:nvPr/>
        </p:nvSpPr>
        <p:spPr>
          <a:xfrm>
            <a:off x="7720606" y="525148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6" name="Picture 4" descr="라즈베리 파이 3 B+ (Raspberry Pi 3 B+)">
            <a:extLst>
              <a:ext uri="{FF2B5EF4-FFF2-40B4-BE49-F238E27FC236}">
                <a16:creationId xmlns:a16="http://schemas.microsoft.com/office/drawing/2014/main" id="{E499E55B-7ECC-4093-9E27-4B846EF1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41" y="1743991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nsorFlow Lite로 모델 변환하기 (Python)">
            <a:extLst>
              <a:ext uri="{FF2B5EF4-FFF2-40B4-BE49-F238E27FC236}">
                <a16:creationId xmlns:a16="http://schemas.microsoft.com/office/drawing/2014/main" id="{67D92212-707C-4911-A9E7-D5094E6A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38" y="3652705"/>
            <a:ext cx="3924300" cy="22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8DA188F-6368-42F9-8917-51A04997CF63}"/>
              </a:ext>
            </a:extLst>
          </p:cNvPr>
          <p:cNvSpPr/>
          <p:nvPr/>
        </p:nvSpPr>
        <p:spPr>
          <a:xfrm>
            <a:off x="5177480" y="2997540"/>
            <a:ext cx="1781839" cy="8629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SX1262 915M LoRa HAT">
            <a:extLst>
              <a:ext uri="{FF2B5EF4-FFF2-40B4-BE49-F238E27FC236}">
                <a16:creationId xmlns:a16="http://schemas.microsoft.com/office/drawing/2014/main" id="{FD2A0A2B-5E55-444A-8CAE-A333AF66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36" y="2088694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X1262 915M LoRa HAT">
            <a:extLst>
              <a:ext uri="{FF2B5EF4-FFF2-40B4-BE49-F238E27FC236}">
                <a16:creationId xmlns:a16="http://schemas.microsoft.com/office/drawing/2014/main" id="{204487B3-378A-4FC7-B7F8-F6BCD7EF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38" y="3931378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모바일 및 임베디드 장치 개발자 위한 'TensorFlow Lite' 발표 &lt; Machine Learnig &lt; AI Tech &lt;  기사본문 - 인공지능신문">
            <a:extLst>
              <a:ext uri="{FF2B5EF4-FFF2-40B4-BE49-F238E27FC236}">
                <a16:creationId xmlns:a16="http://schemas.microsoft.com/office/drawing/2014/main" id="{8652D083-A77D-4918-9556-AE178B45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6" y="2008030"/>
            <a:ext cx="493887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B40F5-D11A-40FC-9E48-FA0405AF4429}"/>
              </a:ext>
            </a:extLst>
          </p:cNvPr>
          <p:cNvSpPr txBox="1"/>
          <p:nvPr/>
        </p:nvSpPr>
        <p:spPr>
          <a:xfrm>
            <a:off x="5961224" y="2134504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모바일 및 임베디드 장치 배표용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하드웨어 가속 지원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(Android Neural Networks API)</a:t>
            </a: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FlatBuffers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구문 분석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압축 풀기 단계 단축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이전 버전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(TensorFlow Mobile)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</a:t>
            </a:r>
            <a:b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사용해서 직접 코딩도 가능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3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4B60EA-9141-4FFF-BF42-17C6542230AD}"/>
              </a:ext>
            </a:extLst>
          </p:cNvPr>
          <p:cNvGrpSpPr/>
          <p:nvPr/>
        </p:nvGrpSpPr>
        <p:grpSpPr>
          <a:xfrm>
            <a:off x="0" y="642025"/>
            <a:ext cx="12192000" cy="554636"/>
            <a:chOff x="0" y="642025"/>
            <a:chExt cx="12192000" cy="5546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642026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1398936" y="642025"/>
              <a:ext cx="1209354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스마트 팩토리는 우리의 일상을 어떻게 바꿀까?">
            <a:extLst>
              <a:ext uri="{FF2B5EF4-FFF2-40B4-BE49-F238E27FC236}">
                <a16:creationId xmlns:a16="http://schemas.microsoft.com/office/drawing/2014/main" id="{74C9D58C-999D-46A5-821A-0F0B2F48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71" y="2573312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725C1-4429-4D79-B490-DF0AF21B19E3}"/>
              </a:ext>
            </a:extLst>
          </p:cNvPr>
          <p:cNvSpPr txBox="1"/>
          <p:nvPr/>
        </p:nvSpPr>
        <p:spPr>
          <a:xfrm>
            <a:off x="9890418" y="29087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Smart Factory</a:t>
            </a:r>
            <a:endParaRPr lang="ko-KR" altLang="en-US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DA896-CFB4-497B-A42A-91F5EE010DA8}"/>
              </a:ext>
            </a:extLst>
          </p:cNvPr>
          <p:cNvGrpSpPr/>
          <p:nvPr/>
        </p:nvGrpSpPr>
        <p:grpSpPr>
          <a:xfrm>
            <a:off x="568532" y="1751296"/>
            <a:ext cx="4940627" cy="2775734"/>
            <a:chOff x="568532" y="1751296"/>
            <a:chExt cx="4940627" cy="2775734"/>
          </a:xfrm>
        </p:grpSpPr>
        <p:pic>
          <p:nvPicPr>
            <p:cNvPr id="1026" name="Picture 2" descr="Smart Security Camera: CCTV with OpenCV face detection — The MagPi magazine">
              <a:extLst>
                <a:ext uri="{FF2B5EF4-FFF2-40B4-BE49-F238E27FC236}">
                  <a16:creationId xmlns:a16="http://schemas.microsoft.com/office/drawing/2014/main" id="{8BB032E3-E015-4AD1-A175-A35514A04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32" y="1751296"/>
              <a:ext cx="4940627" cy="27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71AB82-4883-4EA5-A7C6-AD5FF9C46864}"/>
                </a:ext>
              </a:extLst>
            </p:cNvPr>
            <p:cNvSpPr txBox="1"/>
            <p:nvPr/>
          </p:nvSpPr>
          <p:spPr>
            <a:xfrm>
              <a:off x="789629" y="203861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Smart CCTV</a:t>
              </a:r>
              <a:endPara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5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7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5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273</Words>
  <Application>Microsoft Office PowerPoint</Application>
  <PresentationFormat>와이드스크린</PresentationFormat>
  <Paragraphs>67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맑은 고딕</vt:lpstr>
      <vt:lpstr>둥근모꼴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DONGKUNG</dc:creator>
  <cp:lastModifiedBy>DONGKUNG</cp:lastModifiedBy>
  <cp:revision>18</cp:revision>
  <dcterms:created xsi:type="dcterms:W3CDTF">2021-05-25T12:10:33Z</dcterms:created>
  <dcterms:modified xsi:type="dcterms:W3CDTF">2021-05-25T14:37:41Z</dcterms:modified>
</cp:coreProperties>
</file>